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>
      <p:cViewPr varScale="1">
        <p:scale>
          <a:sx n="83" d="100"/>
          <a:sy n="83" d="100"/>
        </p:scale>
        <p:origin x="146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29.06.2020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357422" y="214290"/>
            <a:ext cx="5825728" cy="98425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Әл 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– 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Фараби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атындағы Қазақ Ұлттық Университеті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География 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және табиғатты пайдалану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факультеті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География, 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жерге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орналастыру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және 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кадастр </a:t>
            </a:r>
            <a:r>
              <a:rPr kumimoji="0" lang="ru-RU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кафедрасы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214414" y="2428868"/>
            <a:ext cx="7711688" cy="3143272"/>
          </a:xfrm>
          <a:prstGeom prst="rect">
            <a:avLst/>
          </a:prstGeom>
        </p:spPr>
        <p:txBody>
          <a:bodyPr>
            <a:noAutofit/>
          </a:bodyPr>
          <a:lstStyle/>
          <a:p>
            <a:pPr marL="365760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kumimoji="0" lang="ru-RU" altLang="en-U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Пәннің аты</a:t>
            </a:r>
            <a:r>
              <a:rPr kumimoji="0" lang="ru-RU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Ауылшаруашылығы алқаптарын бағалау</a:t>
            </a:r>
            <a:endParaRPr kumimoji="0" lang="en-US" alt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65760" marR="0" lvl="0" indent="-283464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ru-RU" alt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65760" marR="0" lvl="0" indent="-283464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kk-KZ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№1 дәріс</a:t>
            </a:r>
          </a:p>
          <a:p>
            <a:pPr marL="365760" marR="0" lvl="0" indent="-283464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kk-KZ" alt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65760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kumimoji="0" lang="kk-KZ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Тақырыбы: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«Ауылшаруашылық жерлерін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бағалау» курсының мақсаты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міндеттері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Жерді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бағалау түсінігі, мақсаттары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принциптері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Бағалау объектісі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ретіндегі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жердің ерекшеліктері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kumimoji="0" lang="kk-KZ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65760" marR="0" lvl="0" indent="-283464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kk-KZ" alt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65760" marR="0" lvl="0" indent="-283464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kk-KZ" alt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65760" marR="0" lvl="0" indent="-283464" algn="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kk-KZ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Дәріскер г.ғ.к., проф. м.а Тоқбергенова А.А.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1447800"/>
            <a:ext cx="7862150" cy="480060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Қазақстан Республикасы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мол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ресурстарына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қоры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272,5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млн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га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құрайды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Қазақстан Республикасының жері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санаттарға бөлінген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Соның ішінде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ауылшаруашылық мақсатындағы жер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берілген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категорияға жатады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Ауылшаруашылығы үшін берілген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осы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мақсатқа арналған жерлер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ауылшаруашылығы мақсатындағы жерлер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танылады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2019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жылғы мәліметтерге сүйінсек ауылшаруашылық мақсатындағы жер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106 432,6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мың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құрайды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28860" y="214290"/>
            <a:ext cx="5715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600" b="1" dirty="0" smtClean="0">
                <a:latin typeface="Times New Roman" pitchFamily="18" charset="0"/>
                <a:cs typeface="Times New Roman" pitchFamily="18" charset="0"/>
              </a:rPr>
              <a:t>Кіріспе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643042" y="2285992"/>
            <a:ext cx="5429288" cy="42862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643042" y="2857496"/>
            <a:ext cx="5429288" cy="42862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643042" y="3357562"/>
            <a:ext cx="5429288" cy="42862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643042" y="3929066"/>
            <a:ext cx="5429288" cy="50006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643042" y="4572008"/>
            <a:ext cx="5429288" cy="42862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643042" y="5072074"/>
            <a:ext cx="6858048" cy="100013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643042" y="1714488"/>
            <a:ext cx="5429288" cy="50006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214290"/>
            <a:ext cx="7498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Ауылшаруашылық мақсатындағы жерлерге</a:t>
            </a:r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2976" y="1571612"/>
            <a:ext cx="7569518" cy="48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ауылшаруашылық алқаптары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егістік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шабындық,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жайылым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тыңайма,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көп жылдық көшеттер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ауылшаруашылыққа қолданылатын жерлер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жолдар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жатады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rot="5400000">
            <a:off x="-718618" y="3577670"/>
            <a:ext cx="415340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10800000" flipV="1">
            <a:off x="1357290" y="1500174"/>
            <a:ext cx="3714777" cy="999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1357290" y="5643578"/>
            <a:ext cx="285752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1357290" y="4786322"/>
            <a:ext cx="285752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1357290" y="4214818"/>
            <a:ext cx="285752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1357290" y="3571876"/>
            <a:ext cx="285752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1357290" y="3071810"/>
            <a:ext cx="285752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1357290" y="2500306"/>
            <a:ext cx="285752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1357290" y="2000240"/>
            <a:ext cx="285752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 flipH="1" flipV="1">
            <a:off x="4965703" y="1392223"/>
            <a:ext cx="214314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85852" y="357166"/>
            <a:ext cx="7498080" cy="6215106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Ауылшаруашылық мақсатындағы жерлердің нарықтық құнын бағалау негізі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ауылшаруашылық өнімін алу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үшін қолданылатын жерлердің жер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рентасы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артық табыстың теориясында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жатыр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Өз кезегінде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бұл табыс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тек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табиғи жағдайлар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жердің сапасына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ғана емес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шығарылатын өнімнің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бағасымен 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анықталады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Сонымен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қатар ол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ауылшаруашылық өнімінің сандық, сұраныс және ұсыныстарымен, нарықта өткізу, еңбек төлемінің деңгейі және ауылшаруашылық өнімдеріндегі басқа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шығындар капиталдың пайыздық мөлшері және ауылшаруашылығы табыстың қалыптасқан нормасына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байланысты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анықталады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9" name="Прямая соединительная линия 58"/>
          <p:cNvCxnSpPr/>
          <p:nvPr/>
        </p:nvCxnSpPr>
        <p:spPr>
          <a:xfrm rot="10800000">
            <a:off x="4500562" y="5072074"/>
            <a:ext cx="107157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rot="10800000">
            <a:off x="4572000" y="6286520"/>
            <a:ext cx="107157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 rot="10800000">
            <a:off x="4500562" y="714356"/>
            <a:ext cx="107157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rot="10800000">
            <a:off x="4643438" y="1857364"/>
            <a:ext cx="107157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Овал 4"/>
          <p:cNvSpPr/>
          <p:nvPr/>
        </p:nvSpPr>
        <p:spPr>
          <a:xfrm>
            <a:off x="2643174" y="2571744"/>
            <a:ext cx="4786346" cy="1571636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142976" y="285728"/>
            <a:ext cx="3500462" cy="85725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3071802" y="2714620"/>
            <a:ext cx="40005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Ауылшаруашылық алаптарының құнына әсер ететін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факторлар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214414" y="285728"/>
            <a:ext cx="35004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ауылшаруашылығын жүргізудегі негізгі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бағыттар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табиғи-климаттық жағдайлар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429256" y="285728"/>
            <a:ext cx="3500462" cy="85725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1142976" y="1428736"/>
            <a:ext cx="3500462" cy="85725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5429256" y="1428736"/>
            <a:ext cx="3500462" cy="85725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1142976" y="4643446"/>
            <a:ext cx="3500462" cy="85725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5500694" y="4643446"/>
            <a:ext cx="3429024" cy="85725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1142976" y="5786454"/>
            <a:ext cx="3500462" cy="85725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5500694" y="5786454"/>
            <a:ext cx="3429024" cy="85725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TextBox 28"/>
          <p:cNvSpPr txBox="1"/>
          <p:nvPr/>
        </p:nvSpPr>
        <p:spPr>
          <a:xfrm>
            <a:off x="5500694" y="214290"/>
            <a:ext cx="34290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ауыспалы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егіс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жүйесінің басымдығы және егістік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алаңының құрылымы;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142976" y="1500174"/>
            <a:ext cx="3429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ауылшаруашылық алаптарының түрлері;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500694" y="1643050"/>
            <a:ext cx="3357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дақылдардың негізгі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өнімі;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214414" y="4643446"/>
            <a:ext cx="33575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ауылшаруашылық өнімінің нарыққа қатысты орналасқан орны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өнімді қайта өңдеу;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500694" y="4643446"/>
            <a:ext cx="3429024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халықтың еңбекпен қамтылуы, тығыздылығы, әртүрлі әлеуметтік-демографиялық ерекшеліктері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; </a:t>
            </a:r>
            <a:endParaRPr lang="ru-RU" sz="1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142976" y="5786454"/>
            <a:ext cx="35004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Жанғыш материалдың құны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ауылшаруашылық техникасы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және шаруашылықтың инфрақұрылымы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500694" y="5786454"/>
            <a:ext cx="34290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пайдаланушылық түрі, ауылшаруашылық өндірісін жүргізудегі бағыты;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3" name="Прямая соединительная линия 42"/>
          <p:cNvCxnSpPr/>
          <p:nvPr/>
        </p:nvCxnSpPr>
        <p:spPr>
          <a:xfrm rot="5400000">
            <a:off x="4144166" y="1642256"/>
            <a:ext cx="1857388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rot="5400000">
            <a:off x="4001290" y="5214156"/>
            <a:ext cx="214314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274638"/>
            <a:ext cx="8215338" cy="1143000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Ауылшаруашылық мақсатындағы жерлердің құнын бағалағанда мына</a:t>
            </a: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жағдайларды ескеру</a:t>
            </a: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қажет:</a:t>
            </a:r>
            <a:endParaRPr lang="ru-RU" sz="2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1428736"/>
            <a:ext cx="7498080" cy="4800600"/>
          </a:xfrm>
        </p:spPr>
        <p:txBody>
          <a:bodyPr>
            <a:normAutofit fontScale="92500" lnSpcReduction="10000"/>
          </a:bodyPr>
          <a:lstStyle/>
          <a:p>
            <a:pPr>
              <a:buClr>
                <a:srgbClr val="FF0000"/>
              </a:buClr>
              <a:buSzPct val="100000"/>
              <a:buFont typeface="Wingdings" pitchFamily="2" charset="2"/>
              <a:buChar char="Ø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меншік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шаруашылықтары және өзге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алаптар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ауылшаруашылық өндірісін жүргізуге арналған құрылыс салынбаған жер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учаскелері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құрылыс нысандары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бар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учаскелері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ауылшаруашылық мүліктік кешенінің  құрамына кіретін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ауылшаруашылық алаптары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ғимараттар, құрылыстар, ауылшаруашылық техникалары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>
              <a:buClr>
                <a:srgbClr val="FF0000"/>
              </a:buClr>
              <a:buFont typeface="Wingdings" pitchFamily="2" charset="2"/>
              <a:buChar char="Ø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жер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үлесі.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285728"/>
            <a:ext cx="7933588" cy="6215106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Ауылшаруашылық жерлерін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ауылшаруашылық мүлікті нарықтық бағалауда жерді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бағалаудың жалпы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қағидалары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тәсілдерін пайдаланғанымен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ауылшаруашылық өндірісін жүргізу ерекшеліктері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одан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түсетін пайданың ерекшелігімен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ауылшаруашылық мүлкін бағалауда айырмашылықтар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бар. 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Ерекшеліктері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596646" indent="-514350" algn="just">
              <a:buClrTx/>
              <a:buSzPct val="100000"/>
              <a:buFont typeface="+mj-lt"/>
              <a:buAutoNum type="arabi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шығынның құрамы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құрылымын анықтау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596646" indent="-514350" algn="just">
              <a:buClrTx/>
              <a:buSzPct val="100000"/>
              <a:buFont typeface="+mj-lt"/>
              <a:buAutoNum type="arabi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пайданың бағалау тәсілін анықтау;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96646" indent="-514350" algn="just">
              <a:buClrTx/>
              <a:buSzPct val="100000"/>
              <a:buFont typeface="+mj-lt"/>
              <a:buAutoNum type="arabi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максимальды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табыс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үшін ауылшаруашылық өндірісіндегі тиімді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қағиданы пайдалану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596646" indent="-514350" algn="just">
              <a:buClrTx/>
              <a:buSzPct val="100000"/>
              <a:buFont typeface="+mj-lt"/>
              <a:buAutoNum type="arabi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элементтерді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салыстыру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және таңдау кезінде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объектілерді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сұрыптау критериі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14414" y="2571744"/>
            <a:ext cx="77153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Назарыңызға рақмет!!!</a:t>
            </a:r>
            <a:endParaRPr lang="ru-R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29</TotalTime>
  <Words>415</Words>
  <Application>Microsoft Office PowerPoint</Application>
  <PresentationFormat>Экран (4:3)</PresentationFormat>
  <Paragraphs>44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Corbel</vt:lpstr>
      <vt:lpstr>Gill Sans MT</vt:lpstr>
      <vt:lpstr>Times New Roman</vt:lpstr>
      <vt:lpstr>Verdana</vt:lpstr>
      <vt:lpstr>Wingdings</vt:lpstr>
      <vt:lpstr>Wingdings 2</vt:lpstr>
      <vt:lpstr>Солнцестояние</vt:lpstr>
      <vt:lpstr>Презентация PowerPoint</vt:lpstr>
      <vt:lpstr>Презентация PowerPoint</vt:lpstr>
      <vt:lpstr>Ауылшаруашылық мақсатындағы жерлерге:</vt:lpstr>
      <vt:lpstr>Презентация PowerPoint</vt:lpstr>
      <vt:lpstr>Презентация PowerPoint</vt:lpstr>
      <vt:lpstr>Ауылшаруашылық мақсатындағы жерлердің құнын бағалағанда мына жағдайларды ескеру қажет: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kana</cp:lastModifiedBy>
  <cp:revision>5</cp:revision>
  <dcterms:created xsi:type="dcterms:W3CDTF">2020-06-26T14:22:06Z</dcterms:created>
  <dcterms:modified xsi:type="dcterms:W3CDTF">2020-06-29T05:28:21Z</dcterms:modified>
</cp:coreProperties>
</file>